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94" r:id="rId2"/>
    <p:sldId id="296" r:id="rId3"/>
    <p:sldId id="297" r:id="rId4"/>
    <p:sldId id="299" r:id="rId5"/>
    <p:sldId id="295" r:id="rId6"/>
    <p:sldId id="298" r:id="rId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D28"/>
    <a:srgbClr val="070807"/>
    <a:srgbClr val="000000"/>
    <a:srgbClr val="9C968E"/>
    <a:srgbClr val="D4CEC3"/>
    <a:srgbClr val="352E28"/>
    <a:srgbClr val="726963"/>
    <a:srgbClr val="C0167A"/>
    <a:srgbClr val="706259"/>
    <a:srgbClr val="4A4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34"/>
  </p:normalViewPr>
  <p:slideViewPr>
    <p:cSldViewPr snapToGrid="0" snapToObjects="1">
      <p:cViewPr varScale="1">
        <p:scale>
          <a:sx n="93" d="100"/>
          <a:sy n="93" d="100"/>
        </p:scale>
        <p:origin x="38" y="5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69" d="100"/>
        <a:sy n="69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93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74F1D-498D-4CD4-8916-BF482FBA4A2D}" type="doc">
      <dgm:prSet loTypeId="urn:microsoft.com/office/officeart/2005/8/layout/pyramid1" loCatId="pyramid" qsTypeId="urn:microsoft.com/office/officeart/2005/8/quickstyle/3d4" qsCatId="3D" csTypeId="urn:microsoft.com/office/officeart/2005/8/colors/accent1_2" csCatId="accent1" phldr="1"/>
      <dgm:spPr/>
    </dgm:pt>
    <dgm:pt modelId="{FFB3CA73-93C3-4892-A24A-4ABA81E3095B}">
      <dgm:prSet phldrT="[Text]" custT="1"/>
      <dgm:spPr/>
      <dgm:t>
        <a:bodyPr/>
        <a:lstStyle/>
        <a:p>
          <a:r>
            <a:rPr lang="en-AU" sz="1800" dirty="0"/>
            <a:t>Present </a:t>
          </a:r>
        </a:p>
      </dgm:t>
    </dgm:pt>
    <dgm:pt modelId="{9147ADBE-2D3C-41C6-8780-6EA9732F2A41}" type="parTrans" cxnId="{2AA61491-69BF-4439-BBB0-AF53EE89BAD5}">
      <dgm:prSet/>
      <dgm:spPr/>
      <dgm:t>
        <a:bodyPr/>
        <a:lstStyle/>
        <a:p>
          <a:endParaRPr lang="en-AU" sz="900"/>
        </a:p>
      </dgm:t>
    </dgm:pt>
    <dgm:pt modelId="{434D4D2C-968D-4C2D-97C8-6D09E77833EB}" type="sibTrans" cxnId="{2AA61491-69BF-4439-BBB0-AF53EE89BAD5}">
      <dgm:prSet/>
      <dgm:spPr/>
      <dgm:t>
        <a:bodyPr/>
        <a:lstStyle/>
        <a:p>
          <a:endParaRPr lang="en-AU" sz="900"/>
        </a:p>
      </dgm:t>
    </dgm:pt>
    <dgm:pt modelId="{8358EC19-B3EC-4042-AB5A-C1F514B98B11}">
      <dgm:prSet phldrT="[Text]" custT="1"/>
      <dgm:spPr/>
      <dgm:t>
        <a:bodyPr/>
        <a:lstStyle/>
        <a:p>
          <a:r>
            <a:rPr lang="en-AU" sz="1800" dirty="0"/>
            <a:t>Process</a:t>
          </a:r>
        </a:p>
      </dgm:t>
    </dgm:pt>
    <dgm:pt modelId="{8B03D2BB-2979-4EFD-B324-19E59FBCF7E9}" type="parTrans" cxnId="{863680A7-10DA-4C8B-8E74-611A84065D5C}">
      <dgm:prSet/>
      <dgm:spPr/>
      <dgm:t>
        <a:bodyPr/>
        <a:lstStyle/>
        <a:p>
          <a:endParaRPr lang="en-AU" sz="900"/>
        </a:p>
      </dgm:t>
    </dgm:pt>
    <dgm:pt modelId="{629FFD11-2D9F-424B-B85D-EBE8F6EDFEE5}" type="sibTrans" cxnId="{863680A7-10DA-4C8B-8E74-611A84065D5C}">
      <dgm:prSet/>
      <dgm:spPr/>
      <dgm:t>
        <a:bodyPr/>
        <a:lstStyle/>
        <a:p>
          <a:endParaRPr lang="en-AU" sz="900"/>
        </a:p>
      </dgm:t>
    </dgm:pt>
    <dgm:pt modelId="{5FB035D1-C30E-400D-913C-EB43E8752166}">
      <dgm:prSet phldrT="[Text]" custT="1"/>
      <dgm:spPr/>
      <dgm:t>
        <a:bodyPr/>
        <a:lstStyle/>
        <a:p>
          <a:r>
            <a:rPr lang="en-AU" sz="1800" dirty="0"/>
            <a:t>Integrate multi source data</a:t>
          </a:r>
        </a:p>
      </dgm:t>
    </dgm:pt>
    <dgm:pt modelId="{F688729B-D364-4F41-906B-FE47F9E7B2D5}" type="parTrans" cxnId="{4E192581-3CE5-4830-9F72-66E6DCB0C7ED}">
      <dgm:prSet/>
      <dgm:spPr/>
      <dgm:t>
        <a:bodyPr/>
        <a:lstStyle/>
        <a:p>
          <a:endParaRPr lang="en-AU" sz="900"/>
        </a:p>
      </dgm:t>
    </dgm:pt>
    <dgm:pt modelId="{0BBC739D-70C5-4BEB-8C36-E6C94969A69E}" type="sibTrans" cxnId="{4E192581-3CE5-4830-9F72-66E6DCB0C7ED}">
      <dgm:prSet/>
      <dgm:spPr/>
      <dgm:t>
        <a:bodyPr/>
        <a:lstStyle/>
        <a:p>
          <a:endParaRPr lang="en-AU" sz="900"/>
        </a:p>
      </dgm:t>
    </dgm:pt>
    <dgm:pt modelId="{19C5A53F-4468-43D7-90E5-22CAAA88EFF9}" type="pres">
      <dgm:prSet presAssocID="{ECB74F1D-498D-4CD4-8916-BF482FBA4A2D}" presName="Name0" presStyleCnt="0">
        <dgm:presLayoutVars>
          <dgm:dir/>
          <dgm:animLvl val="lvl"/>
          <dgm:resizeHandles val="exact"/>
        </dgm:presLayoutVars>
      </dgm:prSet>
      <dgm:spPr/>
    </dgm:pt>
    <dgm:pt modelId="{788ACCD8-CF01-4AE1-8308-1966012858D4}" type="pres">
      <dgm:prSet presAssocID="{FFB3CA73-93C3-4892-A24A-4ABA81E3095B}" presName="Name8" presStyleCnt="0"/>
      <dgm:spPr/>
    </dgm:pt>
    <dgm:pt modelId="{0F64CD19-7A99-43C5-B94F-A4F176778CF6}" type="pres">
      <dgm:prSet presAssocID="{FFB3CA73-93C3-4892-A24A-4ABA81E3095B}" presName="level" presStyleLbl="node1" presStyleIdx="0" presStyleCnt="3">
        <dgm:presLayoutVars>
          <dgm:chMax val="1"/>
          <dgm:bulletEnabled val="1"/>
        </dgm:presLayoutVars>
      </dgm:prSet>
      <dgm:spPr/>
    </dgm:pt>
    <dgm:pt modelId="{2749B969-F7C9-4610-89DF-5FE0ACEE7186}" type="pres">
      <dgm:prSet presAssocID="{FFB3CA73-93C3-4892-A24A-4ABA81E309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C8E9C2A-BCAC-4B41-9AC1-EF4DF8252CFA}" type="pres">
      <dgm:prSet presAssocID="{8358EC19-B3EC-4042-AB5A-C1F514B98B11}" presName="Name8" presStyleCnt="0"/>
      <dgm:spPr/>
    </dgm:pt>
    <dgm:pt modelId="{86F3A589-5FAE-4BE1-9D16-641F7D4A17F5}" type="pres">
      <dgm:prSet presAssocID="{8358EC19-B3EC-4042-AB5A-C1F514B98B11}" presName="level" presStyleLbl="node1" presStyleIdx="1" presStyleCnt="3">
        <dgm:presLayoutVars>
          <dgm:chMax val="1"/>
          <dgm:bulletEnabled val="1"/>
        </dgm:presLayoutVars>
      </dgm:prSet>
      <dgm:spPr/>
    </dgm:pt>
    <dgm:pt modelId="{E1F91A78-B25E-4852-B5AF-1046D80AFD97}" type="pres">
      <dgm:prSet presAssocID="{8358EC19-B3EC-4042-AB5A-C1F514B98B1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01CBB9-6DFE-446B-AEE1-A515A1A37D1D}" type="pres">
      <dgm:prSet presAssocID="{5FB035D1-C30E-400D-913C-EB43E8752166}" presName="Name8" presStyleCnt="0"/>
      <dgm:spPr/>
    </dgm:pt>
    <dgm:pt modelId="{F07372C8-A043-4F50-897B-084BE235F64A}" type="pres">
      <dgm:prSet presAssocID="{5FB035D1-C30E-400D-913C-EB43E8752166}" presName="level" presStyleLbl="node1" presStyleIdx="2" presStyleCnt="3">
        <dgm:presLayoutVars>
          <dgm:chMax val="1"/>
          <dgm:bulletEnabled val="1"/>
        </dgm:presLayoutVars>
      </dgm:prSet>
      <dgm:spPr/>
    </dgm:pt>
    <dgm:pt modelId="{23EE45E5-CA24-4B75-BF9C-9FFDE4EF67A3}" type="pres">
      <dgm:prSet presAssocID="{5FB035D1-C30E-400D-913C-EB43E875216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4D98C3F-720C-4DA6-B56E-46BB8C0E9738}" type="presOf" srcId="{FFB3CA73-93C3-4892-A24A-4ABA81E3095B}" destId="{2749B969-F7C9-4610-89DF-5FE0ACEE7186}" srcOrd="1" destOrd="0" presId="urn:microsoft.com/office/officeart/2005/8/layout/pyramid1"/>
    <dgm:cxn modelId="{2C6EFE5E-CB7B-4BD2-B962-3AC5850C9571}" type="presOf" srcId="{8358EC19-B3EC-4042-AB5A-C1F514B98B11}" destId="{86F3A589-5FAE-4BE1-9D16-641F7D4A17F5}" srcOrd="0" destOrd="0" presId="urn:microsoft.com/office/officeart/2005/8/layout/pyramid1"/>
    <dgm:cxn modelId="{914CDD65-08BF-4F2F-88C1-FD946381C714}" type="presOf" srcId="{FFB3CA73-93C3-4892-A24A-4ABA81E3095B}" destId="{0F64CD19-7A99-43C5-B94F-A4F176778CF6}" srcOrd="0" destOrd="0" presId="urn:microsoft.com/office/officeart/2005/8/layout/pyramid1"/>
    <dgm:cxn modelId="{5F7E1F6F-540A-42CA-A5C6-3CA5C35E7FB9}" type="presOf" srcId="{8358EC19-B3EC-4042-AB5A-C1F514B98B11}" destId="{E1F91A78-B25E-4852-B5AF-1046D80AFD97}" srcOrd="1" destOrd="0" presId="urn:microsoft.com/office/officeart/2005/8/layout/pyramid1"/>
    <dgm:cxn modelId="{F247F14F-9394-426D-92DA-7219624D196A}" type="presOf" srcId="{ECB74F1D-498D-4CD4-8916-BF482FBA4A2D}" destId="{19C5A53F-4468-43D7-90E5-22CAAA88EFF9}" srcOrd="0" destOrd="0" presId="urn:microsoft.com/office/officeart/2005/8/layout/pyramid1"/>
    <dgm:cxn modelId="{4E192581-3CE5-4830-9F72-66E6DCB0C7ED}" srcId="{ECB74F1D-498D-4CD4-8916-BF482FBA4A2D}" destId="{5FB035D1-C30E-400D-913C-EB43E8752166}" srcOrd="2" destOrd="0" parTransId="{F688729B-D364-4F41-906B-FE47F9E7B2D5}" sibTransId="{0BBC739D-70C5-4BEB-8C36-E6C94969A69E}"/>
    <dgm:cxn modelId="{2AA61491-69BF-4439-BBB0-AF53EE89BAD5}" srcId="{ECB74F1D-498D-4CD4-8916-BF482FBA4A2D}" destId="{FFB3CA73-93C3-4892-A24A-4ABA81E3095B}" srcOrd="0" destOrd="0" parTransId="{9147ADBE-2D3C-41C6-8780-6EA9732F2A41}" sibTransId="{434D4D2C-968D-4C2D-97C8-6D09E77833EB}"/>
    <dgm:cxn modelId="{863680A7-10DA-4C8B-8E74-611A84065D5C}" srcId="{ECB74F1D-498D-4CD4-8916-BF482FBA4A2D}" destId="{8358EC19-B3EC-4042-AB5A-C1F514B98B11}" srcOrd="1" destOrd="0" parTransId="{8B03D2BB-2979-4EFD-B324-19E59FBCF7E9}" sibTransId="{629FFD11-2D9F-424B-B85D-EBE8F6EDFEE5}"/>
    <dgm:cxn modelId="{727F37B4-DEDC-4B69-9EB0-E44B0441CB57}" type="presOf" srcId="{5FB035D1-C30E-400D-913C-EB43E8752166}" destId="{F07372C8-A043-4F50-897B-084BE235F64A}" srcOrd="0" destOrd="0" presId="urn:microsoft.com/office/officeart/2005/8/layout/pyramid1"/>
    <dgm:cxn modelId="{740CC3E0-2BAC-470E-9158-8F730C932067}" type="presOf" srcId="{5FB035D1-C30E-400D-913C-EB43E8752166}" destId="{23EE45E5-CA24-4B75-BF9C-9FFDE4EF67A3}" srcOrd="1" destOrd="0" presId="urn:microsoft.com/office/officeart/2005/8/layout/pyramid1"/>
    <dgm:cxn modelId="{391F73D7-BDB9-4A8A-9EA4-EBE2A57B4A4C}" type="presParOf" srcId="{19C5A53F-4468-43D7-90E5-22CAAA88EFF9}" destId="{788ACCD8-CF01-4AE1-8308-1966012858D4}" srcOrd="0" destOrd="0" presId="urn:microsoft.com/office/officeart/2005/8/layout/pyramid1"/>
    <dgm:cxn modelId="{70B5FC67-BE33-4F07-A9A0-F0DBDD5D1755}" type="presParOf" srcId="{788ACCD8-CF01-4AE1-8308-1966012858D4}" destId="{0F64CD19-7A99-43C5-B94F-A4F176778CF6}" srcOrd="0" destOrd="0" presId="urn:microsoft.com/office/officeart/2005/8/layout/pyramid1"/>
    <dgm:cxn modelId="{F330B5E0-15EE-4508-9D12-A05E06266196}" type="presParOf" srcId="{788ACCD8-CF01-4AE1-8308-1966012858D4}" destId="{2749B969-F7C9-4610-89DF-5FE0ACEE7186}" srcOrd="1" destOrd="0" presId="urn:microsoft.com/office/officeart/2005/8/layout/pyramid1"/>
    <dgm:cxn modelId="{0F42D33B-7641-4D60-929B-FF0F3A467FCD}" type="presParOf" srcId="{19C5A53F-4468-43D7-90E5-22CAAA88EFF9}" destId="{BC8E9C2A-BCAC-4B41-9AC1-EF4DF8252CFA}" srcOrd="1" destOrd="0" presId="urn:microsoft.com/office/officeart/2005/8/layout/pyramid1"/>
    <dgm:cxn modelId="{E6498AD5-C30E-4088-927C-4DF9C88278DF}" type="presParOf" srcId="{BC8E9C2A-BCAC-4B41-9AC1-EF4DF8252CFA}" destId="{86F3A589-5FAE-4BE1-9D16-641F7D4A17F5}" srcOrd="0" destOrd="0" presId="urn:microsoft.com/office/officeart/2005/8/layout/pyramid1"/>
    <dgm:cxn modelId="{EBB00DD9-EFB5-47C0-BDCC-BC3D1D7A81A0}" type="presParOf" srcId="{BC8E9C2A-BCAC-4B41-9AC1-EF4DF8252CFA}" destId="{E1F91A78-B25E-4852-B5AF-1046D80AFD97}" srcOrd="1" destOrd="0" presId="urn:microsoft.com/office/officeart/2005/8/layout/pyramid1"/>
    <dgm:cxn modelId="{100DDA1D-E1C9-4B14-B2D0-0016EF90754B}" type="presParOf" srcId="{19C5A53F-4468-43D7-90E5-22CAAA88EFF9}" destId="{1601CBB9-6DFE-446B-AEE1-A515A1A37D1D}" srcOrd="2" destOrd="0" presId="urn:microsoft.com/office/officeart/2005/8/layout/pyramid1"/>
    <dgm:cxn modelId="{5C6F20F8-BECD-4CAD-A741-58FBCBC7A4AC}" type="presParOf" srcId="{1601CBB9-6DFE-446B-AEE1-A515A1A37D1D}" destId="{F07372C8-A043-4F50-897B-084BE235F64A}" srcOrd="0" destOrd="0" presId="urn:microsoft.com/office/officeart/2005/8/layout/pyramid1"/>
    <dgm:cxn modelId="{D1B19444-8302-45B9-94F9-1F6778F25DF1}" type="presParOf" srcId="{1601CBB9-6DFE-446B-AEE1-A515A1A37D1D}" destId="{23EE45E5-CA24-4B75-BF9C-9FFDE4EF67A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4CD19-7A99-43C5-B94F-A4F176778CF6}">
      <dsp:nvSpPr>
        <dsp:cNvPr id="0" name=""/>
        <dsp:cNvSpPr/>
      </dsp:nvSpPr>
      <dsp:spPr>
        <a:xfrm>
          <a:off x="2188308" y="0"/>
          <a:ext cx="2188308" cy="1100666"/>
        </a:xfrm>
        <a:prstGeom prst="trapezoid">
          <a:avLst>
            <a:gd name="adj" fmla="val 994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Present </a:t>
          </a:r>
        </a:p>
      </dsp:txBody>
      <dsp:txXfrm>
        <a:off x="2188308" y="0"/>
        <a:ext cx="2188308" cy="1100666"/>
      </dsp:txXfrm>
    </dsp:sp>
    <dsp:sp modelId="{86F3A589-5FAE-4BE1-9D16-641F7D4A17F5}">
      <dsp:nvSpPr>
        <dsp:cNvPr id="0" name=""/>
        <dsp:cNvSpPr/>
      </dsp:nvSpPr>
      <dsp:spPr>
        <a:xfrm>
          <a:off x="1094154" y="1100666"/>
          <a:ext cx="4376616" cy="1100666"/>
        </a:xfrm>
        <a:prstGeom prst="trapezoid">
          <a:avLst>
            <a:gd name="adj" fmla="val 994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Process</a:t>
          </a:r>
        </a:p>
      </dsp:txBody>
      <dsp:txXfrm>
        <a:off x="1860061" y="1100666"/>
        <a:ext cx="2844800" cy="1100666"/>
      </dsp:txXfrm>
    </dsp:sp>
    <dsp:sp modelId="{F07372C8-A043-4F50-897B-084BE235F64A}">
      <dsp:nvSpPr>
        <dsp:cNvPr id="0" name=""/>
        <dsp:cNvSpPr/>
      </dsp:nvSpPr>
      <dsp:spPr>
        <a:xfrm>
          <a:off x="0" y="2201333"/>
          <a:ext cx="6564924" cy="1100666"/>
        </a:xfrm>
        <a:prstGeom prst="trapezoid">
          <a:avLst>
            <a:gd name="adj" fmla="val 994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Integrate multi source data</a:t>
          </a:r>
        </a:p>
      </dsp:txBody>
      <dsp:txXfrm>
        <a:off x="1148861" y="2201333"/>
        <a:ext cx="4267200" cy="1100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5A069E-F36D-4DBA-B3A8-F357CE2E0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31751-D137-4326-AF8F-B3DF23D4D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0F75-0E6C-47E6-94B4-E116B4693C7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08F74-CDE3-403F-9C3E-715158987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A8520-E7AF-416A-8D8A-36E156112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04E5-018C-437E-A164-7A8FC4408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86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537C5201-453A-0248-980B-F31263B0AD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D692622-7D75-6944-9640-1F01470C7E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A54117-E535-D34C-9E4B-164CD06574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98C5D-F37D-1348-839F-180147982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860" y="157560"/>
            <a:ext cx="1629705" cy="8385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77986-24B8-486F-85FD-FB67EADD2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4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6DFF6AA-1E46-AE48-BFC3-9ECB8FFA20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BA7330-1064-4FF3-9ECE-400538FA0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42A156-430E-0041-BE63-8DC6DCE695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6469712-1EA3-474F-A68F-AC28A0B2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57DBCCC-27E4-4905-B919-639C227656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37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rgbClr val="352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1FBF0D-2239-B54A-8039-6F07CE526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34D643-373D-6847-BA5C-790D0D93B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3" name="Picture 2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AEE611E1-A6C3-6749-840E-0ACC4F64DA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6018268F-F2E9-3347-9439-819B4AABF8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0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C26F91EA-1214-2349-98CC-075D07882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8C7A7430-597A-614A-BD8E-F2F4F68546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4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B0D1DFF5-D1E2-9A43-89BD-D23498C64D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3007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erson, indoor, people&#10;&#10;Description automatically generated">
            <a:extLst>
              <a:ext uri="{FF2B5EF4-FFF2-40B4-BE49-F238E27FC236}">
                <a16:creationId xmlns:a16="http://schemas.microsoft.com/office/drawing/2014/main" id="{192FEBD3-0A7E-7A43-9FDA-5EB532D8D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85"/>
            <a:ext cx="9144000" cy="5202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7431D848-C1AA-5244-BC2A-3B9F5DB1E8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7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5C687A1B-8EFE-434A-9C04-289B00026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35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EDB885F5-BDFE-9241-801D-B9A3D2BCA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7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9569E-7030-2244-90A4-2EA791254E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05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BC2C6-882D-9D46-9827-CE1AEC34A6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80260-5B3F-4FAE-8122-10E999613D3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C92D4-1EAC-43A3-BBCB-3F14A06A022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93361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38354-6413-44CD-A480-A33E57911E31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7AB3D-E8A6-40A8-BB1E-273A29F40B19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8517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97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0B5F5-08ED-4FA0-ACE0-0D604693FB4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6954A-1E3D-4C66-84D8-47239717B905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39888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tation&#10;&#10;Description automatically generated">
            <a:extLst>
              <a:ext uri="{FF2B5EF4-FFF2-40B4-BE49-F238E27FC236}">
                <a16:creationId xmlns:a16="http://schemas.microsoft.com/office/drawing/2014/main" id="{728FF36B-472A-6D40-8914-74FEA9D37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1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9EF4D63C-01A1-7C44-A726-F151072EE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9156"/>
            <a:ext cx="9144000" cy="5220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3C5C07-6ACF-C84D-9402-59E414DC85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4652F76-5FAA-B943-8E9A-7AC64DFB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E24BD3B-24A8-EA40-9A69-63469C275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F4FE143B-5E84-8840-933C-428705281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7E1F91-7D5E-5D4E-8827-964757799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86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768C416A-BFDC-9E43-B506-8ED96F07E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8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1C76BD8-F2D1-8A44-B9E1-D44F8E19A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60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tall buildings on either side of it&#10;&#10;Description automatically generated with low confidence">
            <a:extLst>
              <a:ext uri="{FF2B5EF4-FFF2-40B4-BE49-F238E27FC236}">
                <a16:creationId xmlns:a16="http://schemas.microsoft.com/office/drawing/2014/main" id="{4D82A016-FA23-9C41-A929-48E03E054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40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4E76F6-87E0-A04B-A929-72CD5F04EFF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outdoor, way, scene&#10;&#10;Description automatically generated">
            <a:extLst>
              <a:ext uri="{FF2B5EF4-FFF2-40B4-BE49-F238E27FC236}">
                <a16:creationId xmlns:a16="http://schemas.microsoft.com/office/drawing/2014/main" id="{2269AE2D-2D07-CB40-A9E7-3FA717A54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68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108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474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2E6F-2A69-9D4D-B4EC-FD9C66375484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purple, female&#10;&#10;Description automatically generated">
            <a:extLst>
              <a:ext uri="{FF2B5EF4-FFF2-40B4-BE49-F238E27FC236}">
                <a16:creationId xmlns:a16="http://schemas.microsoft.com/office/drawing/2014/main" id="{62B830CD-4B41-6140-B641-EB08BFD646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1D0C5831-1165-AE42-91DB-EA160E743285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00896" cy="5185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3E3C439-A01E-2A42-BD91-DF2EB89A3F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419"/>
            <a:ext cx="9144000" cy="5263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B6DA937-E6FF-6343-82AD-61E6430F153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2C6B0D-DFAA-AB4D-8446-0EB27753FE87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EB4BF-3F04-8F49-9CE3-9E101B031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D27F55-6BF9-C24C-B6E6-AAB71698C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1D8E8FB-C250-0F49-856E-4C8BB88C7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400FF020-F96B-214B-B04B-F0B2AF35FCC0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EB0487-14FB-1E46-92C8-CDC13F61AF7A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640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200A4A-228E-DB4C-82F4-A34653DA39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97BF2E7-9FE9-4548-BD3D-C70ED118A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192776E-8BAE-9F48-99BE-C42F31BF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5ED007-E5F2-9542-9A1F-BDDE23628EC1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7312E-C4EA-4A77-976B-492AACEA6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99" r:id="rId5"/>
    <p:sldLayoutId id="2147483704" r:id="rId6"/>
    <p:sldLayoutId id="2147483673" r:id="rId7"/>
    <p:sldLayoutId id="2147483677" r:id="rId8"/>
    <p:sldLayoutId id="2147483676" r:id="rId9"/>
    <p:sldLayoutId id="2147483698" r:id="rId10"/>
    <p:sldLayoutId id="2147483685" r:id="rId11"/>
    <p:sldLayoutId id="2147483687" r:id="rId12"/>
    <p:sldLayoutId id="2147483680" r:id="rId13"/>
    <p:sldLayoutId id="2147483682" r:id="rId14"/>
    <p:sldLayoutId id="2147483678" r:id="rId15"/>
    <p:sldLayoutId id="2147483683" r:id="rId16"/>
    <p:sldLayoutId id="2147483681" r:id="rId17"/>
    <p:sldLayoutId id="2147483688" r:id="rId18"/>
    <p:sldLayoutId id="2147483700" r:id="rId19"/>
    <p:sldLayoutId id="2147483701" r:id="rId20"/>
    <p:sldLayoutId id="2147483702" r:id="rId21"/>
    <p:sldLayoutId id="2147483703" r:id="rId22"/>
    <p:sldLayoutId id="2147483684" r:id="rId23"/>
    <p:sldLayoutId id="2147483695" r:id="rId24"/>
    <p:sldLayoutId id="2147483696" r:id="rId25"/>
    <p:sldLayoutId id="2147483690" r:id="rId26"/>
    <p:sldLayoutId id="2147483697" r:id="rId27"/>
    <p:sldLayoutId id="2147483689" r:id="rId28"/>
    <p:sldLayoutId id="2147483691" r:id="rId29"/>
    <p:sldLayoutId id="2147483692" r:id="rId30"/>
    <p:sldLayoutId id="2147483693" r:id="rId31"/>
    <p:sldLayoutId id="2147483694" r:id="rId32"/>
    <p:sldLayoutId id="2147483705" r:id="rId33"/>
    <p:sldLayoutId id="2147483706" r:id="rId34"/>
    <p:sldLayoutId id="2147483675" r:id="rId35"/>
    <p:sldLayoutId id="2147483666" r:id="rId36"/>
    <p:sldLayoutId id="2147483667" r:id="rId37"/>
    <p:sldLayoutId id="2147483686" r:id="rId3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415C59-AC4A-403E-ACC1-3A009D424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Manager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4FB464-D455-497A-8627-F41CAD2C0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Keeping track of your </a:t>
            </a:r>
            <a:r>
              <a:rPr lang="en-US" dirty="0" err="1"/>
              <a:t>clonsultants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4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F782C-27F4-437F-5E8A-4BCCA54A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we are 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225107-A8D4-D644-6164-58D83E073A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09035" y="1165225"/>
            <a:ext cx="6196839" cy="3302000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dirty="0" err="1"/>
              <a:t>unaging</a:t>
            </a:r>
            <a:r>
              <a:rPr lang="en-AU" dirty="0"/>
              <a:t> Chronos was "engendered" by "earth and water", and produced the egg gave birth to the first generation of Greek gods and is the ultimate creator of the cosmos!</a:t>
            </a:r>
          </a:p>
          <a:p>
            <a:endParaRPr lang="en-AU" dirty="0"/>
          </a:p>
          <a:p>
            <a:r>
              <a:rPr lang="en-AU" dirty="0"/>
              <a:t>We’re following the same </a:t>
            </a:r>
            <a:r>
              <a:rPr lang="en-AU" dirty="0" err="1"/>
              <a:t>appraoch</a:t>
            </a:r>
            <a:endParaRPr lang="en-AU" dirty="0"/>
          </a:p>
          <a:p>
            <a:pPr lvl="1"/>
            <a:r>
              <a:rPr lang="en-AU" dirty="0"/>
              <a:t>New Dynamic Company</a:t>
            </a:r>
          </a:p>
          <a:p>
            <a:pPr lvl="1"/>
            <a:r>
              <a:rPr lang="en-AU" dirty="0"/>
              <a:t>Perth based / Local Support</a:t>
            </a:r>
          </a:p>
          <a:p>
            <a:pPr lvl="1"/>
            <a:r>
              <a:rPr lang="en-AU" dirty="0"/>
              <a:t>Long history of delivering products</a:t>
            </a:r>
          </a:p>
          <a:p>
            <a:pPr lvl="1"/>
            <a:r>
              <a:rPr lang="en-AU" dirty="0"/>
              <a:t>Best technical resources in the City</a:t>
            </a:r>
          </a:p>
          <a:p>
            <a:pPr lvl="1"/>
            <a:r>
              <a:rPr lang="en-AU" dirty="0"/>
              <a:t>Full life cycle of product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026" name="Picture 2" descr="The Three Greek Gods of Time. The ancient Greek religion had ...">
            <a:extLst>
              <a:ext uri="{FF2B5EF4-FFF2-40B4-BE49-F238E27FC236}">
                <a16:creationId xmlns:a16="http://schemas.microsoft.com/office/drawing/2014/main" id="{1E534E6B-CC61-597B-896B-9368C97F6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48" y="1129714"/>
            <a:ext cx="2470911" cy="35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4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FE69DD-543E-3524-16AF-9074567B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Crack Team of Developers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A4E097-5639-B182-B608-EAC66190FFD7}"/>
              </a:ext>
            </a:extLst>
          </p:cNvPr>
          <p:cNvSpPr/>
          <p:nvPr/>
        </p:nvSpPr>
        <p:spPr>
          <a:xfrm>
            <a:off x="456235" y="1504158"/>
            <a:ext cx="1514608" cy="1889510"/>
          </a:xfrm>
          <a:prstGeom prst="roundRect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Miles </a:t>
            </a:r>
            <a:r>
              <a:rPr lang="en-AU" dirty="0" err="1">
                <a:latin typeface="Arial" panose="020B0604020202020204" pitchFamily="34" charset="0"/>
                <a:cs typeface="Arial" panose="020B0604020202020204" pitchFamily="34" charset="0"/>
              </a:rPr>
              <a:t>Flavel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CTO</a:t>
            </a:r>
          </a:p>
          <a:p>
            <a:pPr algn="ctr"/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6C92C6-942E-94E7-A922-16F07F77F7CC}"/>
              </a:ext>
            </a:extLst>
          </p:cNvPr>
          <p:cNvSpPr/>
          <p:nvPr/>
        </p:nvSpPr>
        <p:spPr>
          <a:xfrm>
            <a:off x="2027657" y="1523348"/>
            <a:ext cx="1514608" cy="1870320"/>
          </a:xfrm>
          <a:prstGeom prst="roundRect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Gabriela Pizo</a:t>
            </a:r>
          </a:p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CMO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1779BD-6150-31A0-0012-C7503B447C1F}"/>
              </a:ext>
            </a:extLst>
          </p:cNvPr>
          <p:cNvSpPr/>
          <p:nvPr/>
        </p:nvSpPr>
        <p:spPr>
          <a:xfrm>
            <a:off x="3599079" y="1513753"/>
            <a:ext cx="1612113" cy="1870320"/>
          </a:xfrm>
          <a:prstGeom prst="roundRect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>
                <a:latin typeface="Arial" panose="020B0604020202020204" pitchFamily="34" charset="0"/>
                <a:cs typeface="Arial" panose="020B0604020202020204" pitchFamily="34" charset="0"/>
              </a:rPr>
              <a:t>Dhrutika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Rathod</a:t>
            </a:r>
          </a:p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22503-73E4-F9C4-43DC-A6DBD0DE5A4C}"/>
              </a:ext>
            </a:extLst>
          </p:cNvPr>
          <p:cNvSpPr/>
          <p:nvPr/>
        </p:nvSpPr>
        <p:spPr>
          <a:xfrm>
            <a:off x="5268006" y="1513753"/>
            <a:ext cx="1570515" cy="1870320"/>
          </a:xfrm>
          <a:prstGeom prst="roundRect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>
                <a:latin typeface="Arial" panose="020B0604020202020204" pitchFamily="34" charset="0"/>
                <a:cs typeface="Arial" panose="020B0604020202020204" pitchFamily="34" charset="0"/>
              </a:rPr>
              <a:t>Rollend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Xavier</a:t>
            </a:r>
          </a:p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CIO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2E193C-AD2D-D20E-5859-1D66A1D31D0F}"/>
              </a:ext>
            </a:extLst>
          </p:cNvPr>
          <p:cNvSpPr/>
          <p:nvPr/>
        </p:nvSpPr>
        <p:spPr>
          <a:xfrm>
            <a:off x="6929853" y="1504158"/>
            <a:ext cx="1570515" cy="1870320"/>
          </a:xfrm>
          <a:prstGeom prst="roundRect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Richard Greene</a:t>
            </a:r>
          </a:p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</a:p>
        </p:txBody>
      </p:sp>
    </p:spTree>
    <p:extLst>
      <p:ext uri="{BB962C8B-B14F-4D97-AF65-F5344CB8AC3E}">
        <p14:creationId xmlns:p14="http://schemas.microsoft.com/office/powerpoint/2010/main" val="4138465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E72D7-0FA5-82C0-428B-F771948C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Approach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ACBC4D9-1C68-EC84-A175-DB749D9277E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48286061"/>
              </p:ext>
            </p:extLst>
          </p:nvPr>
        </p:nvGraphicFramePr>
        <p:xfrm>
          <a:off x="1172308" y="1165225"/>
          <a:ext cx="6564924" cy="330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61C8BF-78B6-DDF3-7658-09C60420D7C5}"/>
              </a:ext>
            </a:extLst>
          </p:cNvPr>
          <p:cNvSpPr/>
          <p:nvPr/>
        </p:nvSpPr>
        <p:spPr>
          <a:xfrm>
            <a:off x="1512277" y="1113692"/>
            <a:ext cx="902677" cy="2250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317463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EEC2AD-50E0-848E-FF0A-B692E1D4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understand your  requirements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99813E-A11F-6CD5-8ABF-A058487EF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Consultants need to know where they are for the next 2 months</a:t>
            </a:r>
          </a:p>
          <a:p>
            <a:r>
              <a:rPr lang="en-AU" dirty="0"/>
              <a:t>Managers want to see all the consultants at a specific client</a:t>
            </a:r>
          </a:p>
          <a:p>
            <a:r>
              <a:rPr lang="en-AU" dirty="0"/>
              <a:t>Managers want a summary of total days per consultant and team at the client</a:t>
            </a:r>
          </a:p>
          <a:p>
            <a:r>
              <a:rPr lang="en-AU" dirty="0"/>
              <a:t>Managers would like a way to receive updates from a consultant if the schedule is wrong</a:t>
            </a:r>
          </a:p>
          <a:p>
            <a:r>
              <a:rPr lang="en-AU" dirty="0"/>
              <a:t>Managers would like to highlight Australia/India public holidays</a:t>
            </a:r>
          </a:p>
          <a:p>
            <a:r>
              <a:rPr lang="en-AU" dirty="0"/>
              <a:t>Bonus points for extra features/functionality</a:t>
            </a:r>
          </a:p>
        </p:txBody>
      </p:sp>
    </p:spTree>
    <p:extLst>
      <p:ext uri="{BB962C8B-B14F-4D97-AF65-F5344CB8AC3E}">
        <p14:creationId xmlns:p14="http://schemas.microsoft.com/office/powerpoint/2010/main" val="42602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2BE8-577A-F335-8D8A-CBF008E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ABA98-9FBB-D19E-2A70-9DF6877AB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 have the team</a:t>
            </a:r>
          </a:p>
          <a:p>
            <a:r>
              <a:rPr lang="en-AU" dirty="0"/>
              <a:t>We have the talent</a:t>
            </a:r>
          </a:p>
          <a:p>
            <a:r>
              <a:rPr lang="en-AU" dirty="0"/>
              <a:t>We have the process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2312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2_Insight_PPT_Template.pptx" id="{B0C8233A-C807-4ADB-ADA9-CFAB46BB66FC}" vid="{8D4FAB5B-4CB9-4113-9666-D32B41E8D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</TotalTime>
  <Words>191</Words>
  <Application>Microsoft Office PowerPoint</Application>
  <PresentationFormat>On-screen Show (16:9)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Arial Regular</vt:lpstr>
      <vt:lpstr>Calibri</vt:lpstr>
      <vt:lpstr>Office Theme</vt:lpstr>
      <vt:lpstr>Time Manager</vt:lpstr>
      <vt:lpstr>Who we are !</vt:lpstr>
      <vt:lpstr>Our Crack Team of Developers</vt:lpstr>
      <vt:lpstr>Our Approach</vt:lpstr>
      <vt:lpstr>We understand your  requirements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Manager</dc:title>
  <dc:creator>Greene, Richard</dc:creator>
  <cp:lastModifiedBy>Greene, Richard</cp:lastModifiedBy>
  <cp:revision>2</cp:revision>
  <dcterms:created xsi:type="dcterms:W3CDTF">2022-10-14T05:50:38Z</dcterms:created>
  <dcterms:modified xsi:type="dcterms:W3CDTF">2022-10-14T06:16:35Z</dcterms:modified>
</cp:coreProperties>
</file>